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3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2D2E0-1D18-4B0C-B701-48F19FC796EC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10BD9C-D222-471A-A9AA-6CD09F7EA15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917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10BD9C-D222-471A-A9AA-6CD09F7EA15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4355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D3E7-2460-74DC-8951-190233AF7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67AD4-2A47-F3FE-595E-7AD81F56A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226B0-2C57-2155-03D6-9A3F44F7C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68A8F-10AC-3882-B256-437EFC44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1D509-A10F-D0F7-59D1-B9220E6E6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601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A10F-AF06-E957-EE90-FB91BEA98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A9124-9F72-1A47-71E1-2F46BDE32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35A9-E99C-5A99-B8B6-F63B93056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887F3-84EE-2BC0-2076-6FB5A325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927A3C-7D2E-A76E-2681-CEC56EAF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6979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6086D-A407-3FC6-BC2F-67C8A8A73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AA546-DFEF-4770-DD78-A589C88ED3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30CB7-AD7D-D484-01A1-32CA0A0EB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42429-BD53-7D9E-DC31-BACECC04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4B734-C03F-0B61-47CE-D3373AA5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516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1DC3D-88ED-3CFC-CC95-3A0D87E4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4D51-86B0-99BE-FB00-11339EA5F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11D94-EBE1-D5D0-D6D7-D58AC5D4A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B5C2-02C1-E670-3250-2DAE56F9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F117-9A9D-D456-E947-98F42DF9E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8016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1DF6-592A-CC33-4C2B-33D3A0CC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8C4B1-8776-6FB3-ADF1-1151248DA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80253-8EB7-2854-09CE-AC2FBC335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5847B-835A-8F2F-89A4-955C2C13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6B0CC-0A66-A4F5-73ED-EA9DEB41B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4087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40B82-B300-28B1-8B40-30B9109E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52D3E-A551-5316-2814-E880227BC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C79F40-F5FA-625A-5832-141A1B6E9C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EDFFF-D34A-B80D-921E-7DEA511E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D73392-FA47-D03D-7D7C-34167440C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FBEA0-ED2A-9403-0910-A1C60C8B0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385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BCB5B-E559-312A-7EC0-B4F5C2ED1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1C6C9-2307-E699-E048-AF7D461D5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85F1B-CAB8-CBF0-F081-C347978C56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71D61-0142-0BAF-0BCA-A0D13C18C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8609B-5278-249C-C45D-3F14299E2D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2C692-FE9D-9DF8-4A91-93D044EED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1D0C4B-8AB8-F978-A88D-87EC3CFEA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216C30-DF67-23A3-7D91-7993F2464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7115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359C9-BCA9-80FF-1346-582CCE2F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DCBABF-78C2-197E-16DE-603527FE3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0EA10B-3974-D4F0-6DC5-188E2D52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14D46-A970-D8AC-7238-412A6EBC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5089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A92D1-9708-AC37-E5D9-282493F59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35C90B-BE07-ED8B-6EFF-8C675AC1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03A51F-1C99-D2F2-227B-FFBFF1E6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531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4190-AD3C-06E1-E44A-58FF6413F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EE6B-E803-978C-EB99-EE7F7F49A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156C7-9632-B2C6-825B-321C2643E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60807-7B18-34B8-4360-86C36E608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8F4E8-9719-8FA8-793D-B3C111F37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8FE930-A94E-D365-C90E-0611356FA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103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FF10-6A18-39F0-0423-CDB46528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B80813-CC7E-4F0D-5514-A690DE80A0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176C5E-715E-203E-5A6B-D364D4B0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C578C-562C-1F49-4C59-1CE82FAC1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EF0CA-2A3E-1B9F-1DD8-41271C7F8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F214B-9255-1546-5DC7-005E95C0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6971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93A148-7720-EF7B-FF7F-85AA637C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B7ECF-022F-D3B2-952D-A1F21858A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B875C-4243-AC1F-9913-22C5BF602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2BDE7-E302-4D4D-9591-75913BB77728}" type="datetimeFigureOut">
              <a:rPr lang="en-CA" smtClean="0"/>
              <a:t>2024-06-27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38627-D89A-FAE1-1D3A-A9E6F3734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5F1327-8847-8E28-406E-404C6FFB0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E3532-D7E6-4B7D-A376-88F2798C4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17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12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6.pn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05424B-2271-7153-A759-1736A09FA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988" y="0"/>
            <a:ext cx="3353091" cy="45784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501C3B-3848-EC74-93DE-1F8F27CAF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0079" y="0"/>
            <a:ext cx="5401921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CF7C1-D9BA-6E7F-C508-F2368B274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479037" cy="4578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1081D-7A78-557F-95FE-D570281CF59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9" t="12948" r="555" b="57952"/>
          <a:stretch/>
        </p:blipFill>
        <p:spPr>
          <a:xfrm>
            <a:off x="28769" y="4578493"/>
            <a:ext cx="6761309" cy="227950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1171A3A-74EC-F266-87DF-02EF6459D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71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436">
        <p:circle/>
      </p:transition>
    </mc:Choice>
    <mc:Fallback>
      <p:transition spd="slow" advTm="1436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045586B-F562-EC5B-C2BA-9080F4679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12" y="3290660"/>
            <a:ext cx="2792361" cy="3586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5F6D3E-672C-86B2-B1D8-D8B8367AB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3333135" cy="44374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D3CD4C-4A63-89D9-F8C2-D2ECE0139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639" y="1"/>
            <a:ext cx="2792361" cy="3984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A6765E-2D57-F7C9-8377-BFCB70EFE5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89" y="11014"/>
            <a:ext cx="2259099" cy="3257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F1612-C491-9315-FBAB-D31ED7372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981" y="3962054"/>
            <a:ext cx="4395019" cy="28959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F94D2-5FE2-286E-C5B3-97592F669A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92" y="3279648"/>
            <a:ext cx="3474720" cy="35783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847F2F-975E-1AF9-AC1B-1EBEBBA69E4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9" t="55538" r="26893" b="6016"/>
          <a:stretch/>
        </p:blipFill>
        <p:spPr>
          <a:xfrm>
            <a:off x="68826" y="4341914"/>
            <a:ext cx="3136966" cy="25286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29D5CB-6869-9EF2-1BF6-1EB5B622F2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20" y="11013"/>
            <a:ext cx="3999819" cy="3268635"/>
          </a:xfrm>
          <a:prstGeom prst="rect">
            <a:avLst/>
          </a:prstGeom>
        </p:spPr>
      </p:pic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79646D9-C4DE-D857-5233-AACD6B699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65749"/>
      </p:ext>
    </p:extLst>
  </p:cSld>
  <p:clrMapOvr>
    <a:masterClrMapping/>
  </p:clrMapOvr>
  <p:transition spd="slow" advTm="2325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03918-3B57-13D0-4426-A65E2D9FA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329" y="-1"/>
            <a:ext cx="2956001" cy="3557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C9886-ED19-AC02-ABBF-22CB15F91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0" y="3096299"/>
            <a:ext cx="2934693" cy="3761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1C04FB5-00D2-E5BC-0222-87C5102FB5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504" y="0"/>
            <a:ext cx="4807048" cy="35578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776844-0837-BFBE-E64D-DCE1D3982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551" y="3557846"/>
            <a:ext cx="2956001" cy="330015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A2781CA-6FDB-A5C8-9860-17AC164B86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4926" r="36852" b="37095"/>
          <a:stretch/>
        </p:blipFill>
        <p:spPr>
          <a:xfrm>
            <a:off x="5407922" y="2915264"/>
            <a:ext cx="3824749" cy="39427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37EB943-0AA7-B662-C954-546DFA2F5F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41" y="3557846"/>
            <a:ext cx="2461201" cy="330015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C9AB64-303A-B095-FF61-EDE6B4CFE7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30" y="-1"/>
            <a:ext cx="2304438" cy="29301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C902A71-811C-AC1B-CB02-BD33C9AEF8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17280" r="34782" b="36363"/>
          <a:stretch/>
        </p:blipFill>
        <p:spPr>
          <a:xfrm>
            <a:off x="10448" y="0"/>
            <a:ext cx="2934693" cy="3116826"/>
          </a:xfrm>
          <a:prstGeom prst="rect">
            <a:avLst/>
          </a:pr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A4A3AFA8-E24B-3A16-BD6F-1E76782B8F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1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580">
        <p14:ripple/>
      </p:transition>
    </mc:Choice>
    <mc:Fallback>
      <p:transition spd="slow" advTm="5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</Words>
  <Application>Microsoft Office PowerPoint</Application>
  <PresentationFormat>Widescreen</PresentationFormat>
  <Paragraphs>1</Paragraphs>
  <Slides>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4</cp:revision>
  <dcterms:created xsi:type="dcterms:W3CDTF">2024-06-27T19:50:56Z</dcterms:created>
  <dcterms:modified xsi:type="dcterms:W3CDTF">2024-06-27T22:20:22Z</dcterms:modified>
</cp:coreProperties>
</file>